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embeddedFontLst>
    <p:embeddedFont>
      <p:font typeface="Roboto"/>
      <p:regular r:id="rId7"/>
      <p:bold r:id="rId8"/>
      <p:italic r:id="rId9"/>
      <p:boldItalic r:id="rId10"/>
    </p:embeddedFont>
    <p:embeddedFont>
      <p:font typeface="Lexend Deca"/>
      <p:regular r:id="rId11"/>
      <p:bold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LexendDeca-regular.fntdata"/><Relationship Id="rId10" Type="http://schemas.openxmlformats.org/officeDocument/2006/relationships/font" Target="fonts/Roboto-boldItalic.fntdata"/><Relationship Id="rId12" Type="http://schemas.openxmlformats.org/officeDocument/2006/relationships/font" Target="fonts/LexendDeca-bold.fntdata"/><Relationship Id="rId9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Roboto-regular.fntdata"/><Relationship Id="rId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 rot="-5400000">
            <a:off x="-208137" y="2358915"/>
            <a:ext cx="2860200" cy="402300"/>
          </a:xfrm>
          <a:prstGeom prst="roundRect">
            <a:avLst>
              <a:gd fmla="val 16667" name="adj"/>
            </a:avLst>
          </a:prstGeom>
          <a:solidFill>
            <a:srgbClr val="FF9D2A"/>
          </a:solidFill>
          <a:ln cap="flat" cmpd="sng" w="9525">
            <a:solidFill>
              <a:srgbClr val="840D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Choice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1928055" y="976238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DAF53"/>
          </a:solidFill>
          <a:ln cap="flat" cmpd="sng" w="9525">
            <a:solidFill>
              <a:srgbClr val="B6124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1889605" y="3748746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DAF53"/>
          </a:solidFill>
          <a:ln cap="flat" cmpd="sng" w="9525">
            <a:solidFill>
              <a:srgbClr val="B6124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4813944" y="312411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AC586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4814044" y="1703714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AC586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9" name="Google Shape;59;p13"/>
          <p:cNvCxnSpPr>
            <a:stCxn id="54" idx="2"/>
            <a:endCxn id="55" idx="1"/>
          </p:cNvCxnSpPr>
          <p:nvPr/>
        </p:nvCxnSpPr>
        <p:spPr>
          <a:xfrm flipH="1" rot="10800000">
            <a:off x="1423113" y="1207965"/>
            <a:ext cx="504900" cy="1352100"/>
          </a:xfrm>
          <a:prstGeom prst="bentConnector3">
            <a:avLst>
              <a:gd fmla="val 5000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0" name="Google Shape;60;p13"/>
          <p:cNvCxnSpPr>
            <a:stCxn id="54" idx="2"/>
            <a:endCxn id="56" idx="1"/>
          </p:cNvCxnSpPr>
          <p:nvPr/>
        </p:nvCxnSpPr>
        <p:spPr>
          <a:xfrm>
            <a:off x="1423113" y="2560065"/>
            <a:ext cx="466500" cy="1420500"/>
          </a:xfrm>
          <a:prstGeom prst="bentConnector3">
            <a:avLst>
              <a:gd fmla="val 4999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1" name="Google Shape;61;p13"/>
          <p:cNvSpPr/>
          <p:nvPr/>
        </p:nvSpPr>
        <p:spPr>
          <a:xfrm>
            <a:off x="3793615" y="835791"/>
            <a:ext cx="740100" cy="7446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Lexend Deca"/>
                <a:ea typeface="Lexend Deca"/>
                <a:cs typeface="Lexend Deca"/>
                <a:sym typeface="Lexend Deca"/>
              </a:rPr>
              <a:t>Outcome</a:t>
            </a:r>
            <a:endParaRPr sz="600">
              <a:latin typeface="Lexend Deca"/>
              <a:ea typeface="Lexend Deca"/>
              <a:cs typeface="Lexend Deca"/>
              <a:sym typeface="Lexend Deca"/>
            </a:endParaRPr>
          </a:p>
        </p:txBody>
      </p:sp>
      <p:cxnSp>
        <p:nvCxnSpPr>
          <p:cNvPr id="62" name="Google Shape;62;p13"/>
          <p:cNvCxnSpPr>
            <a:stCxn id="55" idx="3"/>
            <a:endCxn id="61" idx="2"/>
          </p:cNvCxnSpPr>
          <p:nvPr/>
        </p:nvCxnSpPr>
        <p:spPr>
          <a:xfrm>
            <a:off x="3474855" y="1207988"/>
            <a:ext cx="318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3" name="Google Shape;63;p13"/>
          <p:cNvCxnSpPr>
            <a:stCxn id="61" idx="6"/>
            <a:endCxn id="57" idx="1"/>
          </p:cNvCxnSpPr>
          <p:nvPr/>
        </p:nvCxnSpPr>
        <p:spPr>
          <a:xfrm flipH="1" rot="10800000">
            <a:off x="4533715" y="544191"/>
            <a:ext cx="280200" cy="6639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4" name="Google Shape;64;p13"/>
          <p:cNvCxnSpPr>
            <a:stCxn id="61" idx="6"/>
            <a:endCxn id="58" idx="1"/>
          </p:cNvCxnSpPr>
          <p:nvPr/>
        </p:nvCxnSpPr>
        <p:spPr>
          <a:xfrm>
            <a:off x="4533715" y="1208091"/>
            <a:ext cx="280200" cy="727500"/>
          </a:xfrm>
          <a:prstGeom prst="bentConnector3">
            <a:avLst>
              <a:gd fmla="val 5002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5" name="Google Shape;65;p13"/>
          <p:cNvSpPr/>
          <p:nvPr/>
        </p:nvSpPr>
        <p:spPr>
          <a:xfrm>
            <a:off x="4814289" y="2909648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AC586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66" name="Google Shape;66;p13"/>
          <p:cNvSpPr/>
          <p:nvPr/>
        </p:nvSpPr>
        <p:spPr>
          <a:xfrm>
            <a:off x="4813939" y="4364038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AC586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" name="Google Shape;67;p13"/>
          <p:cNvSpPr/>
          <p:nvPr/>
        </p:nvSpPr>
        <p:spPr>
          <a:xfrm>
            <a:off x="3755261" y="3617940"/>
            <a:ext cx="740100" cy="7446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Lexend Deca"/>
                <a:ea typeface="Lexend Deca"/>
                <a:cs typeface="Lexend Deca"/>
                <a:sym typeface="Lexend Deca"/>
              </a:rPr>
              <a:t>Outcome</a:t>
            </a:r>
            <a:endParaRPr sz="600">
              <a:latin typeface="Lexend Deca"/>
              <a:ea typeface="Lexend Deca"/>
              <a:cs typeface="Lexend Deca"/>
              <a:sym typeface="Lexend Deca"/>
            </a:endParaRPr>
          </a:p>
        </p:txBody>
      </p:sp>
      <p:cxnSp>
        <p:nvCxnSpPr>
          <p:cNvPr id="68" name="Google Shape;68;p13"/>
          <p:cNvCxnSpPr>
            <a:endCxn id="67" idx="2"/>
          </p:cNvCxnSpPr>
          <p:nvPr/>
        </p:nvCxnSpPr>
        <p:spPr>
          <a:xfrm>
            <a:off x="3436361" y="3990240"/>
            <a:ext cx="318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9" name="Google Shape;69;p13"/>
          <p:cNvCxnSpPr>
            <a:stCxn id="67" idx="6"/>
            <a:endCxn id="65" idx="1"/>
          </p:cNvCxnSpPr>
          <p:nvPr/>
        </p:nvCxnSpPr>
        <p:spPr>
          <a:xfrm flipH="1" rot="10800000">
            <a:off x="4495361" y="3141540"/>
            <a:ext cx="318900" cy="848700"/>
          </a:xfrm>
          <a:prstGeom prst="bentConnector3">
            <a:avLst>
              <a:gd fmla="val 5000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0" name="Google Shape;70;p13"/>
          <p:cNvCxnSpPr>
            <a:stCxn id="67" idx="6"/>
            <a:endCxn id="66" idx="1"/>
          </p:cNvCxnSpPr>
          <p:nvPr/>
        </p:nvCxnSpPr>
        <p:spPr>
          <a:xfrm>
            <a:off x="4495361" y="3990240"/>
            <a:ext cx="318600" cy="605400"/>
          </a:xfrm>
          <a:prstGeom prst="bentConnector3">
            <a:avLst>
              <a:gd fmla="val 49997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1" name="Google Shape;71;p13"/>
          <p:cNvCxnSpPr/>
          <p:nvPr/>
        </p:nvCxnSpPr>
        <p:spPr>
          <a:xfrm flipH="1" rot="10800000">
            <a:off x="6360826" y="233208"/>
            <a:ext cx="214800" cy="318600"/>
          </a:xfrm>
          <a:prstGeom prst="bentConnector3">
            <a:avLst>
              <a:gd fmla="val 4998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2" name="Google Shape;72;p13"/>
          <p:cNvCxnSpPr/>
          <p:nvPr/>
        </p:nvCxnSpPr>
        <p:spPr>
          <a:xfrm>
            <a:off x="6360826" y="551808"/>
            <a:ext cx="214800" cy="303300"/>
          </a:xfrm>
          <a:prstGeom prst="bentConnector3">
            <a:avLst>
              <a:gd fmla="val 4998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" name="Google Shape;73;p13"/>
          <p:cNvCxnSpPr/>
          <p:nvPr/>
        </p:nvCxnSpPr>
        <p:spPr>
          <a:xfrm flipH="1" rot="10800000">
            <a:off x="6361163" y="4284858"/>
            <a:ext cx="214800" cy="318600"/>
          </a:xfrm>
          <a:prstGeom prst="bentConnector3">
            <a:avLst>
              <a:gd fmla="val 4998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4" name="Google Shape;74;p13"/>
          <p:cNvCxnSpPr/>
          <p:nvPr/>
        </p:nvCxnSpPr>
        <p:spPr>
          <a:xfrm>
            <a:off x="6361163" y="4603458"/>
            <a:ext cx="214800" cy="303300"/>
          </a:xfrm>
          <a:prstGeom prst="bentConnector3">
            <a:avLst>
              <a:gd fmla="val 4998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5" name="Google Shape;75;p13"/>
          <p:cNvSpPr/>
          <p:nvPr/>
        </p:nvSpPr>
        <p:spPr>
          <a:xfrm>
            <a:off x="6575644" y="26336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76" name="Google Shape;76;p13"/>
          <p:cNvSpPr/>
          <p:nvPr/>
        </p:nvSpPr>
        <p:spPr>
          <a:xfrm>
            <a:off x="6575644" y="644389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7" name="Google Shape;77;p13"/>
          <p:cNvSpPr/>
          <p:nvPr/>
        </p:nvSpPr>
        <p:spPr>
          <a:xfrm>
            <a:off x="6575639" y="1368373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78" name="Google Shape;78;p13"/>
          <p:cNvSpPr/>
          <p:nvPr/>
        </p:nvSpPr>
        <p:spPr>
          <a:xfrm>
            <a:off x="6575639" y="2008400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9" name="Google Shape;79;p13"/>
          <p:cNvCxnSpPr/>
          <p:nvPr/>
        </p:nvCxnSpPr>
        <p:spPr>
          <a:xfrm flipH="1" rot="10800000">
            <a:off x="6360826" y="1600133"/>
            <a:ext cx="214800" cy="318600"/>
          </a:xfrm>
          <a:prstGeom prst="bentConnector3">
            <a:avLst>
              <a:gd fmla="val 4998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0" name="Google Shape;80;p13"/>
          <p:cNvCxnSpPr/>
          <p:nvPr/>
        </p:nvCxnSpPr>
        <p:spPr>
          <a:xfrm>
            <a:off x="6360826" y="1918733"/>
            <a:ext cx="214800" cy="303300"/>
          </a:xfrm>
          <a:prstGeom prst="bentConnector3">
            <a:avLst>
              <a:gd fmla="val 4998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1" name="Google Shape;81;p13"/>
          <p:cNvSpPr/>
          <p:nvPr/>
        </p:nvSpPr>
        <p:spPr>
          <a:xfrm>
            <a:off x="6576039" y="2567373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6575639" y="3278925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" name="Google Shape;83;p13"/>
          <p:cNvSpPr/>
          <p:nvPr/>
        </p:nvSpPr>
        <p:spPr>
          <a:xfrm>
            <a:off x="6576389" y="3990473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84" name="Google Shape;84;p13"/>
          <p:cNvSpPr/>
          <p:nvPr/>
        </p:nvSpPr>
        <p:spPr>
          <a:xfrm>
            <a:off x="6576389" y="4653675"/>
            <a:ext cx="1546800" cy="463500"/>
          </a:xfrm>
          <a:prstGeom prst="roundRect">
            <a:avLst>
              <a:gd fmla="val 16667" name="adj"/>
            </a:avLst>
          </a:prstGeom>
          <a:solidFill>
            <a:srgbClr val="FFD098"/>
          </a:solidFill>
          <a:ln cap="flat" cmpd="sng" w="9525">
            <a:solidFill>
              <a:srgbClr val="E1165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Lexend Deca"/>
                <a:ea typeface="Lexend Deca"/>
                <a:cs typeface="Lexend Deca"/>
                <a:sym typeface="Lexend Deca"/>
              </a:rPr>
              <a:t>Enter text</a:t>
            </a:r>
            <a:endParaRPr sz="11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85" name="Google Shape;85;p13"/>
          <p:cNvCxnSpPr>
            <a:stCxn id="65" idx="3"/>
            <a:endCxn id="81" idx="1"/>
          </p:cNvCxnSpPr>
          <p:nvPr/>
        </p:nvCxnSpPr>
        <p:spPr>
          <a:xfrm flipH="1" rot="10800000">
            <a:off x="6361089" y="2799098"/>
            <a:ext cx="215100" cy="342300"/>
          </a:xfrm>
          <a:prstGeom prst="bentConnector3">
            <a:avLst>
              <a:gd fmla="val 49965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6" name="Google Shape;86;p13"/>
          <p:cNvCxnSpPr>
            <a:stCxn id="65" idx="3"/>
            <a:endCxn id="82" idx="1"/>
          </p:cNvCxnSpPr>
          <p:nvPr/>
        </p:nvCxnSpPr>
        <p:spPr>
          <a:xfrm>
            <a:off x="6361089" y="3141398"/>
            <a:ext cx="214500" cy="369300"/>
          </a:xfrm>
          <a:prstGeom prst="bentConnector3">
            <a:avLst>
              <a:gd fmla="val 5001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